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3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-2022-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如果同意该生毕业，点击“导师提交”完成毕业生审核。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893" y="1656678"/>
            <a:ext cx="9837106" cy="5201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8497" y="192623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104"/>
            <a:ext cx="12237665" cy="69331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9524" y="26055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98" y="10773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121" y="107733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5822" y="26055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31632" y="231067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、选择签约数据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、选择签约批次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57443" y="383790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6077" y="23106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7946" y="2633842"/>
            <a:ext cx="41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626" y="3844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31632" y="320972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24109" y="3206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28385" y="17787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弹出操作成功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" y="0"/>
            <a:ext cx="1219311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3668" y="14486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4361" y="144865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、选择学生数据维护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5733" y="354374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33" y="46874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60304" y="2782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8628" y="46276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 </a:t>
            </a:r>
            <a:r>
              <a:rPr lang="zh-CN" altLang="en-US" dirty="0"/>
              <a:t>联系人：常宏武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010-82640462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job@ucas.ac.cn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010-88256622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常宏武</cp:lastModifiedBy>
  <cp:revision>12</cp:revision>
  <dcterms:created xsi:type="dcterms:W3CDTF">2021-10-27T02:47:00Z</dcterms:created>
  <dcterms:modified xsi:type="dcterms:W3CDTF">2022-09-12T13:00:36Z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2052-11.1.0.11045</vt:lpwstr>
  </property>
</Properties>
</file>